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76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3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F034-860C-47E2-8C28-EA51D3D1FC7D}" type="datetimeFigureOut">
              <a:rPr lang="en-US" smtClean="0"/>
              <a:t>2018-03-03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6D17-31C2-457B-B8CE-26A6C158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2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F034-860C-47E2-8C28-EA51D3D1FC7D}" type="datetimeFigureOut">
              <a:rPr lang="en-US" smtClean="0"/>
              <a:t>2018-03-03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6D17-31C2-457B-B8CE-26A6C158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1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F034-860C-47E2-8C28-EA51D3D1FC7D}" type="datetimeFigureOut">
              <a:rPr lang="en-US" smtClean="0"/>
              <a:t>2018-03-03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6D17-31C2-457B-B8CE-26A6C158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4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F034-860C-47E2-8C28-EA51D3D1FC7D}" type="datetimeFigureOut">
              <a:rPr lang="en-US" smtClean="0"/>
              <a:t>2018-03-03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6D17-31C2-457B-B8CE-26A6C158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2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F034-860C-47E2-8C28-EA51D3D1FC7D}" type="datetimeFigureOut">
              <a:rPr lang="en-US" smtClean="0"/>
              <a:t>2018-03-03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6D17-31C2-457B-B8CE-26A6C158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6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F034-860C-47E2-8C28-EA51D3D1FC7D}" type="datetimeFigureOut">
              <a:rPr lang="en-US" smtClean="0"/>
              <a:t>2018-03-03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6D17-31C2-457B-B8CE-26A6C158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2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F034-860C-47E2-8C28-EA51D3D1FC7D}" type="datetimeFigureOut">
              <a:rPr lang="en-US" smtClean="0"/>
              <a:t>2018-03-03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6D17-31C2-457B-B8CE-26A6C158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0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F034-860C-47E2-8C28-EA51D3D1FC7D}" type="datetimeFigureOut">
              <a:rPr lang="en-US" smtClean="0"/>
              <a:t>2018-03-03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6D17-31C2-457B-B8CE-26A6C158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89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F034-860C-47E2-8C28-EA51D3D1FC7D}" type="datetimeFigureOut">
              <a:rPr lang="en-US" smtClean="0"/>
              <a:t>2018-03-03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6D17-31C2-457B-B8CE-26A6C158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8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F034-860C-47E2-8C28-EA51D3D1FC7D}" type="datetimeFigureOut">
              <a:rPr lang="en-US" smtClean="0"/>
              <a:t>2018-03-03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6D17-31C2-457B-B8CE-26A6C158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2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F034-860C-47E2-8C28-EA51D3D1FC7D}" type="datetimeFigureOut">
              <a:rPr lang="en-US" smtClean="0"/>
              <a:t>2018-03-03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6D17-31C2-457B-B8CE-26A6C158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9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BF034-860C-47E2-8C28-EA51D3D1FC7D}" type="datetimeFigureOut">
              <a:rPr lang="en-US" smtClean="0"/>
              <a:t>2018-03-03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26D17-31C2-457B-B8CE-26A6C158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2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Chainmaille</a:t>
            </a:r>
            <a:r>
              <a:rPr lang="en-US" dirty="0"/>
              <a:t>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6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Rings… Aluminum!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437584"/>
            <a:ext cx="6188982" cy="542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21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Rings… which size?!?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8597"/>
            <a:ext cx="12192000" cy="556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73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Today’s Rings: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Aluminum 14 gauge 3/8”</a:t>
            </a:r>
          </a:p>
          <a:p>
            <a:r>
              <a:rPr lang="en-US" sz="6600" dirty="0"/>
              <a:t>(This doesn’t matter,       unless it does.)</a:t>
            </a:r>
          </a:p>
        </p:txBody>
      </p:sp>
    </p:spTree>
    <p:extLst>
      <p:ext uri="{BB962C8B-B14F-4D97-AF65-F5344CB8AC3E}">
        <p14:creationId xmlns:p14="http://schemas.microsoft.com/office/powerpoint/2010/main" val="3478453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2: </a:t>
            </a:r>
            <a:r>
              <a:rPr lang="en-US" dirty="0" err="1"/>
              <a:t>Pliars</a:t>
            </a:r>
            <a:r>
              <a:rPr lang="en-US" dirty="0"/>
              <a:t>… which ones?</a:t>
            </a:r>
          </a:p>
        </p:txBody>
      </p:sp>
      <p:pic>
        <p:nvPicPr>
          <p:cNvPr id="1026" name="Picture 2" descr="KXPLIERW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999" y="519180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X-TR7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2" y="506798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X35121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208" y="1676626"/>
            <a:ext cx="14287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X-smlin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1636258"/>
            <a:ext cx="14287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X200-MO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317" y="3414033"/>
            <a:ext cx="14287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X200-ERGOMO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260" y="4839381"/>
            <a:ext cx="19050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X-ArmorPli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925" y="142966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XPLIERCHAI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175" y="526358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X-TR7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317" y="172039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KX37311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00" y="1636258"/>
            <a:ext cx="14287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X47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7044"/>
            <a:ext cx="142875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KXTWEEZERNOS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4963206"/>
            <a:ext cx="142875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688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Today’s </a:t>
            </a:r>
            <a:r>
              <a:rPr lang="en-US" dirty="0" err="1"/>
              <a:t>Pliars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6600" dirty="0" err="1"/>
              <a:t>TheRingLord</a:t>
            </a:r>
            <a:r>
              <a:rPr lang="en-US" sz="6600" dirty="0"/>
              <a:t> Brand - Toothless</a:t>
            </a:r>
          </a:p>
          <a:p>
            <a:r>
              <a:rPr lang="en-US" sz="6600" b="1" dirty="0">
                <a:solidFill>
                  <a:srgbClr val="FF0000"/>
                </a:solidFill>
              </a:rPr>
              <a:t>Around $6.50</a:t>
            </a:r>
          </a:p>
          <a:p>
            <a:r>
              <a:rPr lang="en-US" sz="6600" dirty="0"/>
              <a:t>Length: 5inch 125mm</a:t>
            </a:r>
          </a:p>
          <a:p>
            <a:r>
              <a:rPr lang="en-US" sz="6600" dirty="0"/>
              <a:t>(This doesn’t matter,           unless it does.)</a:t>
            </a:r>
          </a:p>
        </p:txBody>
      </p:sp>
    </p:spTree>
    <p:extLst>
      <p:ext uri="{BB962C8B-B14F-4D97-AF65-F5344CB8AC3E}">
        <p14:creationId xmlns:p14="http://schemas.microsoft.com/office/powerpoint/2010/main" val="1623244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Pattern… which one?</a:t>
            </a:r>
          </a:p>
        </p:txBody>
      </p:sp>
      <p:pic>
        <p:nvPicPr>
          <p:cNvPr id="3074" name="Picture 2" descr="A Complete 1 into 4 Spiral Chain Tw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03" y="1929947"/>
            <a:ext cx="37433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ample of Persian 1 into 6 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1824037"/>
            <a:ext cx="33147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uropean 1 into 9 King's Mail With a Twi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700" y="4079193"/>
            <a:ext cx="16002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5013" y="3835625"/>
            <a:ext cx="3367768" cy="2204357"/>
          </a:xfrm>
          <a:prstGeom prst="rect">
            <a:avLst/>
          </a:prstGeom>
        </p:spPr>
      </p:pic>
      <p:pic>
        <p:nvPicPr>
          <p:cNvPr id="3084" name="Picture 12" descr="https://img0.etsystatic.com/000/0/5475594/il_340x270.611226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559" y="3509054"/>
            <a:ext cx="3238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203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Today’s Pattern: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417457" cy="4415518"/>
          </a:xfrm>
        </p:spPr>
        <p:txBody>
          <a:bodyPr>
            <a:normAutofit fontScale="92500" lnSpcReduction="20000"/>
          </a:bodyPr>
          <a:lstStyle/>
          <a:p>
            <a:r>
              <a:rPr lang="en-US" sz="6600" dirty="0"/>
              <a:t>European </a:t>
            </a:r>
          </a:p>
          <a:p>
            <a:pPr marL="0" indent="0">
              <a:buNone/>
            </a:pPr>
            <a:r>
              <a:rPr lang="en-US" sz="6600" dirty="0"/>
              <a:t>4-in-1</a:t>
            </a:r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r>
              <a:rPr lang="en-US" sz="6600" dirty="0"/>
              <a:t>(Each ring goes through 4 others)</a:t>
            </a:r>
          </a:p>
        </p:txBody>
      </p:sp>
      <p:pic>
        <p:nvPicPr>
          <p:cNvPr id="6" name="Picture 6" descr="European 1 into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85" y="1690688"/>
            <a:ext cx="2862943" cy="444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725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Ok… How? </a:t>
            </a:r>
            <a:r>
              <a:rPr lang="en-US" sz="3100" dirty="0"/>
              <a:t>(Adapted from http://www.artofchainmail.com/patterns/european/basic1in4.html)</a:t>
            </a:r>
            <a:endParaRPr lang="en-US" dirty="0"/>
          </a:p>
        </p:txBody>
      </p:sp>
      <p:pic>
        <p:nvPicPr>
          <p:cNvPr id="4098" name="Picture 2" descr="A Closed Link through 4 Closed Lin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7" y="2949603"/>
            <a:ext cx="2311400" cy="335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ayout for European 1 into 4 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187" y="2715343"/>
            <a:ext cx="2297339" cy="332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66787" y="1843092"/>
            <a:ext cx="95560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Arial" panose="020B0604020202020204" pitchFamily="34" charset="0"/>
              </a:rPr>
              <a:t>Place an open link through four closed links.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Arial" panose="020B0604020202020204" pitchFamily="34" charset="0"/>
              </a:rPr>
              <a:t>Close the open link.</a:t>
            </a:r>
          </a:p>
        </p:txBody>
      </p:sp>
      <p:sp>
        <p:nvSpPr>
          <p:cNvPr id="8" name="Rectangle 7"/>
          <p:cNvSpPr/>
          <p:nvPr/>
        </p:nvSpPr>
        <p:spPr>
          <a:xfrm>
            <a:off x="6268754" y="6288203"/>
            <a:ext cx="5085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Lay the first five links out like this.</a:t>
            </a:r>
          </a:p>
        </p:txBody>
      </p:sp>
    </p:spTree>
    <p:extLst>
      <p:ext uri="{BB962C8B-B14F-4D97-AF65-F5344CB8AC3E}">
        <p14:creationId xmlns:p14="http://schemas.microsoft.com/office/powerpoint/2010/main" val="2734524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15" y="112939"/>
            <a:ext cx="10515600" cy="24270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Adding to the Column Edge</a:t>
            </a:r>
          </a:p>
          <a:p>
            <a:r>
              <a:rPr lang="en-US" dirty="0"/>
              <a:t>Place an open link through 2 closed links.</a:t>
            </a:r>
          </a:p>
          <a:p>
            <a:r>
              <a:rPr lang="en-US" dirty="0"/>
              <a:t>Place the open link through the 2 column edge links </a:t>
            </a:r>
            <a:r>
              <a:rPr lang="en-US" dirty="0" err="1"/>
              <a:t>coloured</a:t>
            </a:r>
            <a:r>
              <a:rPr lang="en-US" dirty="0"/>
              <a:t> copper in the illustration.</a:t>
            </a:r>
          </a:p>
          <a:p>
            <a:r>
              <a:rPr lang="en-US" dirty="0"/>
              <a:t>Close the open link.</a:t>
            </a:r>
          </a:p>
          <a:p>
            <a:r>
              <a:rPr lang="en-US" i="1" dirty="0"/>
              <a:t>Repeat this step to make the pattern wider.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 descr="An Open Link through 2 Closed Lin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14" y="2667755"/>
            <a:ext cx="2790371" cy="40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dding to the Column E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5" y="2540000"/>
            <a:ext cx="4032704" cy="430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685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143" y="229053"/>
            <a:ext cx="10515600" cy="27608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Adding to the Row Edge Start</a:t>
            </a:r>
          </a:p>
          <a:p>
            <a:r>
              <a:rPr lang="en-US" dirty="0"/>
              <a:t>Place an open link through 2 closed links.</a:t>
            </a:r>
          </a:p>
          <a:p>
            <a:r>
              <a:rPr lang="en-US" dirty="0"/>
              <a:t>Place the open link through the 2 row edge links </a:t>
            </a:r>
            <a:r>
              <a:rPr lang="en-US" dirty="0" err="1"/>
              <a:t>coloured</a:t>
            </a:r>
            <a:r>
              <a:rPr lang="en-US" dirty="0"/>
              <a:t> copper in the illustration.</a:t>
            </a:r>
          </a:p>
          <a:p>
            <a:r>
              <a:rPr lang="en-US" dirty="0"/>
              <a:t>Close the open link.</a:t>
            </a:r>
          </a:p>
          <a:p>
            <a:r>
              <a:rPr lang="en-US" i="1" dirty="0"/>
              <a:t>Repeat this step each time you start adding a row.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 descr="Adding to the Row Edge S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89" y="2989942"/>
            <a:ext cx="2195739" cy="354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n Open Link through 2 Closed Lin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90" y="2989942"/>
            <a:ext cx="2268310" cy="32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18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47" y="3940934"/>
            <a:ext cx="3889421" cy="29170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72" y="-2864"/>
            <a:ext cx="2957848" cy="3943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79572" cy="5306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543" y="3940935"/>
            <a:ext cx="3826457" cy="28698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420" y="-1"/>
            <a:ext cx="5254580" cy="39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05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657" y="185511"/>
            <a:ext cx="10515600" cy="21367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Adding to the Row Edge</a:t>
            </a:r>
          </a:p>
          <a:p>
            <a:r>
              <a:rPr lang="en-US" dirty="0"/>
              <a:t>Place an open link through a closed link.</a:t>
            </a:r>
          </a:p>
          <a:p>
            <a:r>
              <a:rPr lang="en-US" dirty="0"/>
              <a:t>Place the open link through the 3 links </a:t>
            </a:r>
            <a:r>
              <a:rPr lang="en-US" dirty="0" err="1"/>
              <a:t>coloured</a:t>
            </a:r>
            <a:r>
              <a:rPr lang="en-US" dirty="0"/>
              <a:t> copper in the illustration.</a:t>
            </a:r>
          </a:p>
          <a:p>
            <a:r>
              <a:rPr lang="en-US" dirty="0"/>
              <a:t>Close the open link.</a:t>
            </a:r>
          </a:p>
          <a:p>
            <a:r>
              <a:rPr lang="en-US" i="1" dirty="0"/>
              <a:t>Repeat this step to continue a new row, making the pattern longer.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 descr="An Open Link through a Closed 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2627309"/>
            <a:ext cx="2514600" cy="364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dding to the Row E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02" y="2347000"/>
            <a:ext cx="2602139" cy="420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448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artofchainmail.com/patterns/european/colum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90" y="190499"/>
            <a:ext cx="3966482" cy="643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96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312" y="3810000"/>
            <a:ext cx="4064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942537" cy="53887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312" y="3810000"/>
            <a:ext cx="20955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52" y="0"/>
            <a:ext cx="4481848" cy="3361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44" y="-1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55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952C25-3ADB-4996-BEE7-44FDF8704B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8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FCA65-5D76-411A-B07B-84E6CAB94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Previous examples!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DCD7A1-B95A-44B2-9131-570597488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127" y="1690688"/>
            <a:ext cx="8431746" cy="47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7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Rings… which material?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0329" y="1825625"/>
            <a:ext cx="863134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6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Rings… which material?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446" y="1825625"/>
            <a:ext cx="84131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56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Rings… which material?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2691" y="1825625"/>
            <a:ext cx="84666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0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Rings… which material?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1257" y="1690688"/>
            <a:ext cx="6162675" cy="498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29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314</Words>
  <Application>Microsoft Office PowerPoint</Application>
  <PresentationFormat>Widescreen</PresentationFormat>
  <Paragraphs>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Chainmaille 101</vt:lpstr>
      <vt:lpstr>PowerPoint Presentation</vt:lpstr>
      <vt:lpstr>PowerPoint Presentation</vt:lpstr>
      <vt:lpstr>PowerPoint Presentation</vt:lpstr>
      <vt:lpstr>Previous examples!</vt:lpstr>
      <vt:lpstr>Step 1: Rings… which material?</vt:lpstr>
      <vt:lpstr>Step 1: Rings… which material?</vt:lpstr>
      <vt:lpstr>Step 1: Rings… which material?</vt:lpstr>
      <vt:lpstr>Step 1: Rings… which material?</vt:lpstr>
      <vt:lpstr>Step 1: Rings… Aluminum!</vt:lpstr>
      <vt:lpstr>Step 1: Rings… which size?!?</vt:lpstr>
      <vt:lpstr>Step 1: Today’s Rings:</vt:lpstr>
      <vt:lpstr>Set 2: Pliars… which ones?</vt:lpstr>
      <vt:lpstr>Step 1: Today’s Pliars:</vt:lpstr>
      <vt:lpstr>Step 3: Pattern… which one?</vt:lpstr>
      <vt:lpstr>Step 1: Today’s Pattern:</vt:lpstr>
      <vt:lpstr>Ok… How? (Adapted from http://www.artofchainmail.com/patterns/european/basic1in4.html)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Chainmaille 101</dc:title>
  <dc:creator>Nikki Ebright</dc:creator>
  <cp:lastModifiedBy>Van Ark, William</cp:lastModifiedBy>
  <cp:revision>10</cp:revision>
  <dcterms:created xsi:type="dcterms:W3CDTF">2015-08-15T01:05:32Z</dcterms:created>
  <dcterms:modified xsi:type="dcterms:W3CDTF">2018-03-03T18:25:16Z</dcterms:modified>
</cp:coreProperties>
</file>